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5694B-6296-4D4B-9A67-A9DDBA9026E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8E9B-A8A8-44AB-B67F-B23C057AC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6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A8E9B-A8A8-44AB-B67F-B23C057AC2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7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90ED3E-C7EB-43E2-877D-63DDE01C8B5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2DB349-1756-47C5-B376-EB331120CF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1799"/>
          </a:xfrm>
        </p:spPr>
        <p:txBody>
          <a:bodyPr/>
          <a:lstStyle/>
          <a:p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Party Coverage Report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953000"/>
            <a:ext cx="6400800" cy="1219200"/>
          </a:xfrm>
        </p:spPr>
        <p:txBody>
          <a:bodyPr/>
          <a:lstStyle/>
          <a:p>
            <a:r>
              <a:rPr lang="en-US" dirty="0" smtClean="0"/>
              <a:t>County of San Diego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06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400" dirty="0" smtClean="0"/>
              <a:t>Your Report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8305800" cy="5022112"/>
          </a:xfrm>
        </p:spPr>
      </p:pic>
    </p:spTree>
    <p:extLst>
      <p:ext uri="{BB962C8B-B14F-4D97-AF65-F5344CB8AC3E}">
        <p14:creationId xmlns:p14="http://schemas.microsoft.com/office/powerpoint/2010/main" val="330012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this Report?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report alerts you of your client’s Health Plan coverage prior to billing.</a:t>
            </a:r>
          </a:p>
          <a:p>
            <a:r>
              <a:rPr lang="en-US" dirty="0" smtClean="0"/>
              <a:t>It allows you to cross check the validity of Pay Sources/Benefit Plans per client to avoid claim denials.</a:t>
            </a:r>
          </a:p>
          <a:p>
            <a:r>
              <a:rPr lang="en-US" dirty="0"/>
              <a:t> It </a:t>
            </a:r>
            <a:r>
              <a:rPr lang="en-US" dirty="0" smtClean="0"/>
              <a:t>allows you </a:t>
            </a:r>
            <a:r>
              <a:rPr lang="en-US" dirty="0"/>
              <a:t>to identify where </a:t>
            </a:r>
            <a:r>
              <a:rPr lang="en-US" dirty="0" smtClean="0"/>
              <a:t>your </a:t>
            </a:r>
            <a:r>
              <a:rPr lang="en-US" dirty="0"/>
              <a:t>services should be billing to first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use this report as a reference when </a:t>
            </a:r>
            <a:r>
              <a:rPr lang="en-US" dirty="0"/>
              <a:t>working on your </a:t>
            </a:r>
            <a:r>
              <a:rPr lang="en-US" dirty="0" smtClean="0"/>
              <a:t>other billing-related </a:t>
            </a:r>
            <a:r>
              <a:rPr lang="en-US" dirty="0"/>
              <a:t>reports.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3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400" dirty="0" smtClean="0"/>
              <a:t>What does this report tell me?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report can only show what has been entered by a person or uploaded and matched via MMEF.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 tells me what clients have insurance policies inserted in Anasazi- 3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Party Coverage.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 tells me who the insurances are for each client.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 tells me if an insurance has been terminated.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 can also show some data entry errors.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0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400" dirty="0" smtClean="0"/>
              <a:t>Where do I start?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8610082" cy="3352800"/>
          </a:xfrm>
        </p:spPr>
      </p:pic>
    </p:spTree>
    <p:extLst>
      <p:ext uri="{BB962C8B-B14F-4D97-AF65-F5344CB8AC3E}">
        <p14:creationId xmlns:p14="http://schemas.microsoft.com/office/powerpoint/2010/main" val="308706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template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58" y="2029363"/>
            <a:ext cx="6868484" cy="3667637"/>
          </a:xfrm>
        </p:spPr>
      </p:pic>
      <p:sp>
        <p:nvSpPr>
          <p:cNvPr id="7" name="Rounded Rectangular Callout 6"/>
          <p:cNvSpPr/>
          <p:nvPr/>
        </p:nvSpPr>
        <p:spPr>
          <a:xfrm>
            <a:off x="6705600" y="3429000"/>
            <a:ext cx="1219200" cy="1143000"/>
          </a:xfrm>
          <a:prstGeom prst="wedgeRoundRectCallout">
            <a:avLst>
              <a:gd name="adj1" fmla="val -162010"/>
              <a:gd name="adj2" fmla="val 1135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6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400" dirty="0" smtClean="0"/>
              <a:t>Choose the template for you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58" y="2062705"/>
            <a:ext cx="6868484" cy="3600953"/>
          </a:xfrm>
        </p:spPr>
      </p:pic>
      <p:sp>
        <p:nvSpPr>
          <p:cNvPr id="5" name="Rounded Rectangular Callout 4"/>
          <p:cNvSpPr/>
          <p:nvPr/>
        </p:nvSpPr>
        <p:spPr>
          <a:xfrm>
            <a:off x="1524000" y="4952999"/>
            <a:ext cx="3200400" cy="1529763"/>
          </a:xfrm>
          <a:prstGeom prst="wedgeRoundRectCallout">
            <a:avLst>
              <a:gd name="adj1" fmla="val 102817"/>
              <a:gd name="adj2" fmla="val -487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the Template “All 3</a:t>
            </a:r>
            <a:r>
              <a:rPr lang="en-US" baseline="30000" dirty="0" smtClean="0"/>
              <a:t>rd</a:t>
            </a:r>
            <a:r>
              <a:rPr lang="en-US" dirty="0" smtClean="0"/>
              <a:t> PARTY COVERAGE:” </a:t>
            </a:r>
          </a:p>
          <a:p>
            <a:pPr algn="ctr"/>
            <a:r>
              <a:rPr lang="en-US" dirty="0" smtClean="0"/>
              <a:t>Then click on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1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859"/>
            <a:ext cx="8229600" cy="1600200"/>
          </a:xfrm>
        </p:spPr>
        <p:txBody>
          <a:bodyPr/>
          <a:lstStyle/>
          <a:p>
            <a:r>
              <a:rPr lang="en-US" sz="4400" dirty="0" smtClean="0"/>
              <a:t>Tailor your report to your program. Tab 1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58" y="2053179"/>
            <a:ext cx="6868484" cy="3620005"/>
          </a:xfrm>
        </p:spPr>
      </p:pic>
      <p:sp>
        <p:nvSpPr>
          <p:cNvPr id="5" name="Rounded Rectangular Callout 4"/>
          <p:cNvSpPr/>
          <p:nvPr/>
        </p:nvSpPr>
        <p:spPr>
          <a:xfrm>
            <a:off x="6781800" y="3962400"/>
            <a:ext cx="2057400" cy="990600"/>
          </a:xfrm>
          <a:prstGeom prst="wedgeRoundRectCallout">
            <a:avLst>
              <a:gd name="adj1" fmla="val -133999"/>
              <a:gd name="adj2" fmla="val -36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to your Unit/ SubUnit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5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Tab2. Set your time frame</a:t>
            </a:r>
            <a:endParaRPr lang="en-US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79" y="2100810"/>
            <a:ext cx="6563642" cy="3524742"/>
          </a:xfrm>
        </p:spPr>
      </p:pic>
      <p:sp>
        <p:nvSpPr>
          <p:cNvPr id="7" name="Rounded Rectangular Callout 6"/>
          <p:cNvSpPr/>
          <p:nvPr/>
        </p:nvSpPr>
        <p:spPr>
          <a:xfrm>
            <a:off x="6324600" y="2286000"/>
            <a:ext cx="2362200" cy="1828800"/>
          </a:xfrm>
          <a:prstGeom prst="wedgeRoundRectCallout">
            <a:avLst>
              <a:gd name="adj1" fmla="val -130456"/>
              <a:gd name="adj2" fmla="val 78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date range that is still billable to Medi-Cal. (11months back)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4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400" dirty="0" smtClean="0"/>
              <a:t>Go to Sort/Subtotal/Title Tab.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376286" cy="3886200"/>
          </a:xfrm>
        </p:spPr>
      </p:pic>
      <p:sp>
        <p:nvSpPr>
          <p:cNvPr id="5" name="Rounded Rectangular Callout 4"/>
          <p:cNvSpPr/>
          <p:nvPr/>
        </p:nvSpPr>
        <p:spPr>
          <a:xfrm>
            <a:off x="5486400" y="3276600"/>
            <a:ext cx="3352800" cy="990600"/>
          </a:xfrm>
          <a:prstGeom prst="wedgeRoundRectCallout">
            <a:avLst>
              <a:gd name="adj1" fmla="val -100037"/>
              <a:gd name="adj2" fmla="val 895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rename the report to show when you ran the report. (optional)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447800" y="5334000"/>
            <a:ext cx="2971800" cy="914400"/>
          </a:xfrm>
          <a:prstGeom prst="wedgeRoundRectCallout">
            <a:avLst>
              <a:gd name="adj1" fmla="val 134495"/>
              <a:gd name="adj2" fmla="val -519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You’re ready to print.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9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Print- OK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79" y="1924573"/>
            <a:ext cx="6563642" cy="3877216"/>
          </a:xfrm>
        </p:spPr>
      </p:pic>
    </p:spTree>
    <p:extLst>
      <p:ext uri="{BB962C8B-B14F-4D97-AF65-F5344CB8AC3E}">
        <p14:creationId xmlns:p14="http://schemas.microsoft.com/office/powerpoint/2010/main" val="3736206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253</TotalTime>
  <Words>242</Words>
  <Application>Microsoft Office PowerPoint</Application>
  <PresentationFormat>On-screen Show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3rd Party Coverage Report</vt:lpstr>
      <vt:lpstr>What does this report tell me?</vt:lpstr>
      <vt:lpstr>Where do I start?</vt:lpstr>
      <vt:lpstr>Load template</vt:lpstr>
      <vt:lpstr>Choose the template for you</vt:lpstr>
      <vt:lpstr>Tailor your report to your program. Tab 1</vt:lpstr>
      <vt:lpstr>Tab2. Set your time frame</vt:lpstr>
      <vt:lpstr>Go to Sort/Subtotal/Title Tab.</vt:lpstr>
      <vt:lpstr>Print- OK</vt:lpstr>
      <vt:lpstr>Your Report</vt:lpstr>
      <vt:lpstr>When to Use this Report?</vt:lpstr>
    </vt:vector>
  </TitlesOfParts>
  <Company>The County of San Diego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Party Coverage Report</dc:title>
  <dc:creator>Minemann, Randy</dc:creator>
  <cp:lastModifiedBy>W7admin</cp:lastModifiedBy>
  <cp:revision>8</cp:revision>
  <dcterms:created xsi:type="dcterms:W3CDTF">2013-11-18T16:42:14Z</dcterms:created>
  <dcterms:modified xsi:type="dcterms:W3CDTF">2020-05-06T22:31:26Z</dcterms:modified>
</cp:coreProperties>
</file>